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174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94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50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48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367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9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18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66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293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826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83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09119" y="4053383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K22973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612793" y="4034302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K22974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0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2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6" name="Rechteck 5"/>
          <p:cNvSpPr/>
          <p:nvPr/>
        </p:nvSpPr>
        <p:spPr>
          <a:xfrm>
            <a:off x="2285187" y="1000740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Endomucin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 #102-PA49) </a:t>
            </a:r>
            <a:endParaRPr lang="de-DE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414339" y="4380899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Immunofluorescence staining (green) of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cryo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-sections of human foreskin (fixed 15 min in 4% PFA) with anti-human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Endomucin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(5µg/ml) [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Cat# 102-PA49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] and counter staining of nuclei with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Dapi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(left panel) and double staining wit anti-CD31 (right panel).</a:t>
            </a:r>
          </a:p>
          <a:p>
            <a:endParaRPr lang="en-US" sz="1400" dirty="0" smtClean="0">
              <a:cs typeface="Arial" charset="0"/>
            </a:endParaRPr>
          </a:p>
          <a:p>
            <a:pPr algn="just"/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experiment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was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performed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Prof. Dr. J. Wilting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Dr. K. Buttler, University  Göttingen, Germany.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98" y="1772816"/>
            <a:ext cx="3289417" cy="246356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968" y="1772816"/>
            <a:ext cx="3289416" cy="244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7160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</cp:revision>
  <dcterms:created xsi:type="dcterms:W3CDTF">2013-05-24T08:27:18Z</dcterms:created>
  <dcterms:modified xsi:type="dcterms:W3CDTF">2015-03-24T12:28:46Z</dcterms:modified>
</cp:coreProperties>
</file>